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71E7-2FA2-4D90-A033-2257276CCF18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13EA-969E-47DF-ACA7-ABD696C39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22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71E7-2FA2-4D90-A033-2257276CCF18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13EA-969E-47DF-ACA7-ABD696C39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65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71E7-2FA2-4D90-A033-2257276CCF18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13EA-969E-47DF-ACA7-ABD696C39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81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71E7-2FA2-4D90-A033-2257276CCF18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13EA-969E-47DF-ACA7-ABD696C39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03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71E7-2FA2-4D90-A033-2257276CCF18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13EA-969E-47DF-ACA7-ABD696C39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645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71E7-2FA2-4D90-A033-2257276CCF18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13EA-969E-47DF-ACA7-ABD696C39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60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71E7-2FA2-4D90-A033-2257276CCF18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13EA-969E-47DF-ACA7-ABD696C39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81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71E7-2FA2-4D90-A033-2257276CCF18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13EA-969E-47DF-ACA7-ABD696C39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21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71E7-2FA2-4D90-A033-2257276CCF18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13EA-969E-47DF-ACA7-ABD696C39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88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71E7-2FA2-4D90-A033-2257276CCF18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13EA-969E-47DF-ACA7-ABD696C39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66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71E7-2FA2-4D90-A033-2257276CCF18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613EA-969E-47DF-ACA7-ABD696C39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02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771E7-2FA2-4D90-A033-2257276CCF18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613EA-969E-47DF-ACA7-ABD696C39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78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athsframe.co.uk/en/resources/resource/477/Multiplication-Tables-Chec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8121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Hanslope Primary School </a:t>
            </a:r>
            <a:br>
              <a:rPr lang="en-GB" b="1" u="sng" dirty="0" smtClean="0"/>
            </a:br>
            <a:r>
              <a:rPr lang="en-GB" b="1" u="sng" dirty="0" smtClean="0"/>
              <a:t/>
            </a:r>
            <a:br>
              <a:rPr lang="en-GB" b="1" u="sng" dirty="0" smtClean="0"/>
            </a:br>
            <a:r>
              <a:rPr lang="en-GB" b="1" dirty="0" smtClean="0"/>
              <a:t>Multiplication Tables Check Meeting for parents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21677" y="2237641"/>
            <a:ext cx="10515600" cy="4351338"/>
          </a:xfrm>
        </p:spPr>
        <p:txBody>
          <a:bodyPr/>
          <a:lstStyle/>
          <a:p>
            <a:endParaRPr lang="en-GB" sz="4000" b="1" dirty="0" smtClean="0"/>
          </a:p>
          <a:p>
            <a:pPr marL="0" indent="0">
              <a:buNone/>
            </a:pPr>
            <a:endParaRPr lang="en-GB" sz="4000" dirty="0" smtClean="0"/>
          </a:p>
          <a:p>
            <a:endParaRPr lang="en-GB" sz="4000" dirty="0" smtClean="0"/>
          </a:p>
          <a:p>
            <a:endParaRPr lang="en-GB" sz="4000" dirty="0"/>
          </a:p>
          <a:p>
            <a:r>
              <a:rPr lang="en-GB" sz="4000" dirty="0" smtClean="0"/>
              <a:t>Tuesday 4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February 2020</a:t>
            </a:r>
          </a:p>
          <a:p>
            <a:endParaRPr lang="en-GB" dirty="0"/>
          </a:p>
        </p:txBody>
      </p:sp>
      <p:pic>
        <p:nvPicPr>
          <p:cNvPr id="1026" name="Picture 2" descr="https://www.hanslopeschool.co.uk/images/logo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0" y="3826728"/>
            <a:ext cx="2762250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608" y="2233246"/>
            <a:ext cx="3706783" cy="2471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83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 children practise?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is a ‘try it out’ area that children can use to get used to the timings and practise typing in answers on the </a:t>
            </a:r>
            <a:r>
              <a:rPr lang="en-GB" dirty="0" err="1" smtClean="0"/>
              <a:t>ipad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‘try it out’ area can only be accessed in school; all children will require a unique user name and password which will be issued on the day to the school.</a:t>
            </a:r>
          </a:p>
          <a:p>
            <a:r>
              <a:rPr lang="en-GB" dirty="0" smtClean="0"/>
              <a:t>Class teachers will ensure children get plenty of practice and so they understand what is being asked of them.</a:t>
            </a:r>
            <a:endParaRPr lang="en-GB" dirty="0"/>
          </a:p>
        </p:txBody>
      </p:sp>
      <p:pic>
        <p:nvPicPr>
          <p:cNvPr id="4" name="Picture 2" descr="https://www.hanslopeschool.co.uk/images/logo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6376" y="4853354"/>
            <a:ext cx="1735624" cy="173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73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Example Multiplication Check that can be used at home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You can use this free multiplication table check which will give you an idea of the speed at which children will be asked questions: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https://mathsframe.co.uk/en/resources/resource/477/Multiplication-Tables-Check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TTRockstars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also helps children’s speed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4" name="Picture 2" descr="https://www.hanslopeschool.co.uk/images/logo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6376" y="4853354"/>
            <a:ext cx="1735624" cy="173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919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Other ways to support at home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146" y="1456349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Practise answering quick fire times table questions where children only have 6 seconds to answer.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Make links by using known facts e.g. 5x 9 = 45 so 9 x 5 = 45 – by using facts from ‘easier tables’ children can become more confident.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Make links between tables e.g. 3 and 6, 4 and 8.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Continue to learn related division facts e.g. 3 x 6 = 18 so 18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÷ 3 = 6 even though these won’t be tested.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Use Times Tables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Rockstars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other online games to make learning fun – see our website for ideas of other games.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 outside – chalk tables, racing tables and loads of other games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https://www.hanslopeschool.co.uk/images/logo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6376" y="4853354"/>
            <a:ext cx="1735624" cy="173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599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Any questions when you get home?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Feel free to contact…</a:t>
            </a:r>
          </a:p>
          <a:p>
            <a:pPr marL="0" indent="0">
              <a:buNone/>
            </a:pPr>
            <a:r>
              <a:rPr lang="en-GB" sz="3600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Mrs Broughton (Maths lead)</a:t>
            </a:r>
          </a:p>
          <a:p>
            <a:pPr marL="0" indent="0">
              <a:buNone/>
            </a:pPr>
            <a:r>
              <a:rPr lang="en-GB" dirty="0" smtClean="0"/>
              <a:t>Jenny.broughton@Hanslope.Milton-Keynes.sch.uk</a:t>
            </a:r>
          </a:p>
          <a:p>
            <a:pPr marL="0" indent="0">
              <a:buNone/>
            </a:pPr>
            <a:r>
              <a:rPr lang="en-GB" dirty="0" smtClean="0"/>
              <a:t>Or Mrs Capp (Deputy Head)</a:t>
            </a:r>
          </a:p>
          <a:p>
            <a:pPr marL="0" indent="0">
              <a:buNone/>
            </a:pPr>
            <a:r>
              <a:rPr lang="en-GB" dirty="0" smtClean="0"/>
              <a:t>Amanda.capp@Hanslope.Milton-Keynes.sch.uk</a:t>
            </a:r>
          </a:p>
          <a:p>
            <a:pPr marL="0" indent="0">
              <a:buNone/>
            </a:pPr>
            <a:r>
              <a:rPr lang="en-GB" dirty="0" smtClean="0"/>
              <a:t>Or your class teacher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" descr="https://www.hanslopeschool.co.uk/images/logo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6376" y="4853354"/>
            <a:ext cx="1735624" cy="173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584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purpose of the Multiplication Tables check?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95863"/>
            <a:ext cx="10515600" cy="4882906"/>
          </a:xfrm>
        </p:spPr>
        <p:txBody>
          <a:bodyPr>
            <a:normAutofit fontScale="85000" lnSpcReduction="10000"/>
          </a:bodyPr>
          <a:lstStyle/>
          <a:p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To determine whether year 4 pupils can fluently recall their multiplication tables.</a:t>
            </a:r>
          </a:p>
          <a:p>
            <a:pPr marL="342900" indent="-342900">
              <a:buFont typeface="Arial" charset="0"/>
              <a:buChar char="•"/>
            </a:pP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It is crucial to be fluent in tables to make learning in later years easier.</a:t>
            </a:r>
          </a:p>
          <a:p>
            <a:pPr marL="342900" indent="-342900">
              <a:buFont typeface="Arial" charset="0"/>
              <a:buChar char="•"/>
            </a:pP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To help schools to identify pupils who require additional support.</a:t>
            </a:r>
          </a:p>
          <a:p>
            <a:pPr marL="342900" indent="-342900">
              <a:buFont typeface="Arial" charset="0"/>
              <a:buChar char="•"/>
            </a:pP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There is no ‘pass’ rate or threshold. </a:t>
            </a:r>
          </a:p>
          <a:p>
            <a:pPr marL="342900" indent="-342900">
              <a:buFont typeface="Arial" charset="0"/>
              <a:buChar char="•"/>
            </a:pP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DfE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will create a report on overall results across all schools </a:t>
            </a:r>
          </a:p>
          <a:p>
            <a:pPr marL="0" indent="0">
              <a:buNone/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in England to measure improvements.</a:t>
            </a:r>
          </a:p>
          <a:p>
            <a:endParaRPr lang="en-GB" dirty="0"/>
          </a:p>
        </p:txBody>
      </p:sp>
      <p:pic>
        <p:nvPicPr>
          <p:cNvPr id="4" name="Picture 2" descr="https://www.hanslopeschool.co.uk/images/logo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949" y="5073162"/>
            <a:ext cx="1647701" cy="164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42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164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the Multiplication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ables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heck will be carried out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4883"/>
          </a:xfrm>
        </p:spPr>
        <p:txBody>
          <a:bodyPr>
            <a:normAutofit fontScale="77500" lnSpcReduction="20000"/>
          </a:bodyPr>
          <a:lstStyle/>
          <a:p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GB" dirty="0" smtClean="0">
                <a:latin typeface="Arial" charset="0"/>
                <a:ea typeface="Arial" charset="0"/>
                <a:cs typeface="Arial" charset="0"/>
              </a:rPr>
              <a:t>There will be </a:t>
            </a:r>
            <a:r>
              <a:rPr lang="en-GB" b="1" dirty="0" smtClean="0">
                <a:solidFill>
                  <a:srgbClr val="388CDA"/>
                </a:solidFill>
                <a:latin typeface="Arial" charset="0"/>
                <a:ea typeface="Arial" charset="0"/>
                <a:cs typeface="Arial" charset="0"/>
              </a:rPr>
              <a:t>3-week window in June</a:t>
            </a:r>
            <a:r>
              <a:rPr lang="en-GB" dirty="0" smtClean="0">
                <a:latin typeface="Arial" charset="0"/>
                <a:ea typeface="Arial" charset="0"/>
                <a:cs typeface="Arial" charset="0"/>
              </a:rPr>
              <a:t> for the administration of the check; the school will decide when to administer the check within the 3-week window. </a:t>
            </a:r>
          </a:p>
          <a:p>
            <a:endParaRPr lang="en-GB" dirty="0" smtClean="0">
              <a:solidFill>
                <a:srgbClr val="388CDA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GB" dirty="0" smtClean="0">
                <a:latin typeface="Arial" charset="0"/>
                <a:ea typeface="Arial" charset="0"/>
                <a:cs typeface="Arial" charset="0"/>
              </a:rPr>
              <a:t>Children are not expected to take the check at the same time; they will take the check in small groups. </a:t>
            </a:r>
          </a:p>
          <a:p>
            <a:pPr marL="342900" indent="-342900">
              <a:buFont typeface="Arial" charset="0"/>
              <a:buChar char="•"/>
            </a:pPr>
            <a:endParaRPr lang="en-GB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GB" dirty="0" smtClean="0">
                <a:latin typeface="Arial" charset="0"/>
                <a:ea typeface="Arial" charset="0"/>
                <a:cs typeface="Arial" charset="0"/>
              </a:rPr>
              <a:t>All eligible* year 4 pupils England will be required to take the check.</a:t>
            </a:r>
          </a:p>
          <a:p>
            <a:pPr marL="0" indent="0">
              <a:buNone/>
            </a:pPr>
            <a:endParaRPr lang="en-GB" i="1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GB" i="1" dirty="0" smtClean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GB" i="1" dirty="0" smtClean="0">
                <a:latin typeface="Arial" charset="0"/>
                <a:ea typeface="Arial" charset="0"/>
                <a:cs typeface="Arial" charset="0"/>
              </a:rPr>
              <a:t>*</a:t>
            </a:r>
            <a:r>
              <a:rPr lang="en-GB" i="1" dirty="0">
                <a:latin typeface="Arial" charset="0"/>
                <a:ea typeface="Arial" charset="0"/>
                <a:cs typeface="Arial" charset="0"/>
              </a:rPr>
              <a:t>If a pupil is not entered for the check, the school will inform the pupil’s parents. </a:t>
            </a:r>
            <a:endParaRPr lang="en-GB" dirty="0">
              <a:latin typeface="Arial" charset="0"/>
              <a:ea typeface="Arial" charset="0"/>
              <a:cs typeface="Arial" charset="0"/>
            </a:endParaRPr>
          </a:p>
          <a:p>
            <a:endParaRPr lang="en-GB" dirty="0"/>
          </a:p>
        </p:txBody>
      </p:sp>
      <p:pic>
        <p:nvPicPr>
          <p:cNvPr id="4" name="Picture 2" descr="https://www.hanslopeschool.co.uk/images/logo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6376" y="4853354"/>
            <a:ext cx="1735624" cy="173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119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251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the Multiplication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ables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heck is carried out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GB" dirty="0" smtClean="0">
                <a:latin typeface="Arial" charset="0"/>
                <a:ea typeface="Arial" charset="0"/>
                <a:cs typeface="Arial" charset="0"/>
              </a:rPr>
              <a:t>The check is </a:t>
            </a:r>
            <a:r>
              <a:rPr lang="en-GB" b="1" dirty="0" smtClean="0">
                <a:solidFill>
                  <a:srgbClr val="388CDA"/>
                </a:solidFill>
                <a:latin typeface="Arial" charset="0"/>
                <a:ea typeface="Arial" charset="0"/>
                <a:cs typeface="Arial" charset="0"/>
              </a:rPr>
              <a:t>fully digital </a:t>
            </a:r>
            <a:r>
              <a:rPr lang="en-GB" dirty="0" smtClean="0">
                <a:latin typeface="Arial" charset="0"/>
                <a:ea typeface="Arial" charset="0"/>
                <a:cs typeface="Arial" charset="0"/>
              </a:rPr>
              <a:t>and takes place on screen. </a:t>
            </a:r>
          </a:p>
          <a:p>
            <a:pPr marL="342900" indent="-342900">
              <a:buFont typeface="Arial" charset="0"/>
              <a:buChar char="•"/>
            </a:pPr>
            <a:endParaRPr lang="en-GB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GB" dirty="0" smtClean="0">
                <a:latin typeface="Arial" charset="0"/>
                <a:ea typeface="Arial" charset="0"/>
                <a:cs typeface="Arial" charset="0"/>
              </a:rPr>
              <a:t>Children will be able to use </a:t>
            </a:r>
            <a:r>
              <a:rPr lang="en-GB" dirty="0" err="1" smtClean="0">
                <a:latin typeface="Arial" charset="0"/>
                <a:ea typeface="Arial" charset="0"/>
                <a:cs typeface="Arial" charset="0"/>
              </a:rPr>
              <a:t>ipads</a:t>
            </a:r>
            <a:r>
              <a:rPr lang="en-GB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342900" indent="-342900">
              <a:buFont typeface="Arial" charset="0"/>
              <a:buChar char="•"/>
            </a:pPr>
            <a:endParaRPr lang="en-GB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GB" dirty="0" smtClean="0">
                <a:latin typeface="Arial" charset="0"/>
                <a:ea typeface="Arial" charset="0"/>
                <a:cs typeface="Arial" charset="0"/>
              </a:rPr>
              <a:t>Answers will be entered using an on-screen number pad.</a:t>
            </a:r>
          </a:p>
          <a:p>
            <a:endParaRPr lang="en-GB" dirty="0"/>
          </a:p>
        </p:txBody>
      </p:sp>
      <p:pic>
        <p:nvPicPr>
          <p:cNvPr id="4" name="Picture 2" descr="https://www.hanslopeschool.co.uk/images/logo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6376" y="4853354"/>
            <a:ext cx="1735624" cy="173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909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the Multiplication Tables Check is carried out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GB" dirty="0" smtClean="0">
                <a:latin typeface="Arial" charset="0"/>
                <a:ea typeface="Arial" charset="0"/>
                <a:cs typeface="Arial" charset="0"/>
              </a:rPr>
              <a:t>Under standard administration the multiplication check will take </a:t>
            </a:r>
            <a:r>
              <a:rPr lang="en-GB" b="1" dirty="0" smtClean="0">
                <a:solidFill>
                  <a:srgbClr val="388CDA"/>
                </a:solidFill>
                <a:latin typeface="Arial" charset="0"/>
                <a:ea typeface="Arial" charset="0"/>
                <a:cs typeface="Arial" charset="0"/>
              </a:rPr>
              <a:t>less than 5 minutes per pupil</a:t>
            </a:r>
            <a:r>
              <a:rPr lang="en-GB" dirty="0" smtClean="0"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pPr marL="342900" indent="-342900">
              <a:buFont typeface="Arial" charset="0"/>
              <a:buChar char="•"/>
            </a:pPr>
            <a:endParaRPr lang="en-GB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GB" dirty="0" smtClean="0">
                <a:latin typeface="Arial" charset="0"/>
                <a:ea typeface="Arial" charset="0"/>
                <a:cs typeface="Arial" charset="0"/>
              </a:rPr>
              <a:t>Children will get </a:t>
            </a:r>
            <a:r>
              <a:rPr lang="en-GB" b="1" dirty="0" smtClean="0">
                <a:solidFill>
                  <a:srgbClr val="388CDA"/>
                </a:solidFill>
                <a:latin typeface="Arial" charset="0"/>
                <a:ea typeface="Arial" charset="0"/>
                <a:cs typeface="Arial" charset="0"/>
              </a:rPr>
              <a:t>6 seconds</a:t>
            </a:r>
            <a:r>
              <a:rPr lang="en-GB" dirty="0" smtClean="0">
                <a:solidFill>
                  <a:srgbClr val="388CDA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dirty="0" smtClean="0">
                <a:latin typeface="Arial" charset="0"/>
                <a:ea typeface="Arial" charset="0"/>
                <a:cs typeface="Arial" charset="0"/>
              </a:rPr>
              <a:t>from the time the question appears to input their answer. </a:t>
            </a:r>
          </a:p>
          <a:p>
            <a:pPr marL="342900" indent="-342900">
              <a:buFont typeface="Arial" charset="0"/>
              <a:buChar char="•"/>
            </a:pPr>
            <a:endParaRPr lang="en-GB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GB" dirty="0" smtClean="0">
                <a:latin typeface="Arial" charset="0"/>
                <a:ea typeface="Arial" charset="0"/>
                <a:cs typeface="Arial" charset="0"/>
              </a:rPr>
              <a:t>There will be </a:t>
            </a:r>
            <a:r>
              <a:rPr lang="en-GB" b="1" dirty="0" smtClean="0">
                <a:solidFill>
                  <a:srgbClr val="388CDA"/>
                </a:solidFill>
                <a:latin typeface="Arial" charset="0"/>
                <a:ea typeface="Arial" charset="0"/>
                <a:cs typeface="Arial" charset="0"/>
              </a:rPr>
              <a:t>25 questions</a:t>
            </a:r>
            <a:r>
              <a:rPr lang="en-GB" dirty="0" smtClean="0">
                <a:latin typeface="Arial" charset="0"/>
                <a:ea typeface="Arial" charset="0"/>
                <a:cs typeface="Arial" charset="0"/>
              </a:rPr>
              <a:t> with a 3 second pause in-between questions. </a:t>
            </a:r>
          </a:p>
          <a:p>
            <a:endParaRPr lang="en-GB" dirty="0"/>
          </a:p>
        </p:txBody>
      </p:sp>
      <p:pic>
        <p:nvPicPr>
          <p:cNvPr id="4" name="Picture 2" descr="https://www.hanslopeschool.co.uk/images/logo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6376" y="5020408"/>
            <a:ext cx="1735624" cy="173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496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will the questions be like?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Each pupil will be </a:t>
            </a:r>
            <a:r>
              <a:rPr lang="en-GB" b="1" dirty="0" smtClean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randomly assigned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set of questions. </a:t>
            </a:r>
          </a:p>
          <a:p>
            <a:pPr marL="285750" indent="-285750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There will be repeated questions across different checks each year, but no more than 30% of questions will be repeated in any two checks.</a:t>
            </a:r>
          </a:p>
          <a:p>
            <a:pPr marL="285750" indent="-285750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will </a:t>
            </a:r>
            <a:r>
              <a:rPr lang="en-GB" b="1" dirty="0" smtClean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face multiplication statements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 the check (not related division facts).</a:t>
            </a:r>
          </a:p>
          <a:p>
            <a:pPr marL="285750" indent="-285750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Pupils will not see their individual results when they complete the </a:t>
            </a: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check but the school will be advised about each pupil’s individual score</a:t>
            </a: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once the Multiplication Check window has closed.</a:t>
            </a:r>
          </a:p>
          <a:p>
            <a:endParaRPr lang="en-GB" dirty="0"/>
          </a:p>
        </p:txBody>
      </p:sp>
      <p:pic>
        <p:nvPicPr>
          <p:cNvPr id="4" name="Picture 2" descr="https://www.hanslopeschool.co.uk/images/logo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6376" y="4853354"/>
            <a:ext cx="1735624" cy="173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281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What will the questions be like?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There will always be questions from the 3, 4, 5, 6, 7, 8, 9, 11 and 12 multiplication tables in each check.</a:t>
            </a:r>
          </a:p>
          <a:p>
            <a:pPr marL="285750" indent="-285750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There will be no questions from the 1 times table (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i.e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1 x 8 or 8 x 1).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from the 6, 7, 8, 9 and 12 times tables are more likely. </a:t>
            </a:r>
          </a:p>
          <a:p>
            <a:pPr marL="285750" indent="-285750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There will only be a maximum of 7 questions from the 2, 5 and 10 times tables.</a:t>
            </a:r>
          </a:p>
          <a:p>
            <a:pPr marL="285750" indent="-285750"/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Reversal of questions will not feature in the same check. </a:t>
            </a:r>
          </a:p>
          <a:p>
            <a:endParaRPr lang="en-GB" dirty="0"/>
          </a:p>
        </p:txBody>
      </p:sp>
      <p:pic>
        <p:nvPicPr>
          <p:cNvPr id="4" name="Picture 2" descr="https://www.hanslopeschool.co.uk/images/logo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6376" y="4853354"/>
            <a:ext cx="1735624" cy="173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385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will the questions be like?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STA state that they are classifying the multiplication tables by the first number in the question. For example, 8 x 3 would fall within the 8 times table.</a:t>
            </a:r>
          </a:p>
          <a:p>
            <a:endParaRPr lang="en-GB" dirty="0"/>
          </a:p>
        </p:txBody>
      </p:sp>
      <p:pic>
        <p:nvPicPr>
          <p:cNvPr id="4" name="Picture 2" descr="2018 Times Tables and Multiplciation Check Table">
            <a:extLst>
              <a:ext uri="{FF2B5EF4-FFF2-40B4-BE49-F238E27FC236}">
                <a16:creationId xmlns:a16="http://schemas.microsoft.com/office/drawing/2014/main" id="{AC1EB3E2-6455-4118-A9B6-19F18C6160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7" r="29270" b="5548"/>
          <a:stretch/>
        </p:blipFill>
        <p:spPr bwMode="auto">
          <a:xfrm>
            <a:off x="5169187" y="2777569"/>
            <a:ext cx="3914823" cy="3534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www.hanslopeschool.co.uk/images/logo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6376" y="4853354"/>
            <a:ext cx="1735624" cy="173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723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the most likely questions?</a:t>
            </a:r>
            <a:endParaRPr lang="en-GB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following 11 multiplication questions are likely to be asked:</a:t>
            </a:r>
          </a:p>
          <a:p>
            <a:pPr marL="285750" indent="-28575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 x 6, 6 x 7, 6 x 8, 6 x 9, 6 x 12</a:t>
            </a:r>
          </a:p>
          <a:p>
            <a:pPr marL="742950" lvl="1" indent="-28575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 x 8, 7 x 9, 7 x 12</a:t>
            </a:r>
          </a:p>
          <a:p>
            <a:pPr marL="742950" lvl="1" indent="-28575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8 x 9, 8 x 12</a:t>
            </a:r>
          </a:p>
          <a:p>
            <a:pPr marL="742950" lvl="1" indent="-28575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12 x 12</a:t>
            </a:r>
          </a:p>
          <a:p>
            <a:endParaRPr lang="en-GB" dirty="0"/>
          </a:p>
        </p:txBody>
      </p:sp>
      <p:pic>
        <p:nvPicPr>
          <p:cNvPr id="4" name="Picture 2" descr="https://www.hanslopeschool.co.uk/images/logo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6376" y="4853354"/>
            <a:ext cx="1735624" cy="173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708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851</Words>
  <Application>Microsoft Office PowerPoint</Application>
  <PresentationFormat>Widescreen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Hanslope Primary School   Multiplication Tables Check Meeting for parents</vt:lpstr>
      <vt:lpstr>What is the purpose of the Multiplication Tables check? </vt:lpstr>
      <vt:lpstr>When the Multiplication Tables Check will be carried out </vt:lpstr>
      <vt:lpstr>How the Multiplication Tables Check is carried out </vt:lpstr>
      <vt:lpstr>How the Multiplication Tables Check is carried out </vt:lpstr>
      <vt:lpstr>What will the questions be like?</vt:lpstr>
      <vt:lpstr>What will the questions be like?</vt:lpstr>
      <vt:lpstr>What will the questions be like?</vt:lpstr>
      <vt:lpstr>What are the most likely questions?</vt:lpstr>
      <vt:lpstr>Can children practise?</vt:lpstr>
      <vt:lpstr>Example Multiplication Check that can be used at home</vt:lpstr>
      <vt:lpstr>Other ways to support at home</vt:lpstr>
      <vt:lpstr>Any questions when you get home?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Hanslope Primary School Multiplication Tables Check Meeting for parents</dc:title>
  <dc:creator>acapp</dc:creator>
  <cp:lastModifiedBy>acapp</cp:lastModifiedBy>
  <cp:revision>5</cp:revision>
  <dcterms:created xsi:type="dcterms:W3CDTF">2020-01-27T16:20:00Z</dcterms:created>
  <dcterms:modified xsi:type="dcterms:W3CDTF">2020-01-28T08:28:12Z</dcterms:modified>
</cp:coreProperties>
</file>